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61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18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1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1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2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3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6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2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30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3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4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5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6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7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8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9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0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1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2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3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4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5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3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4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57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60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9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95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6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6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80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0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6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8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8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9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2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23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4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5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2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3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4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5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8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9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0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1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04885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दल</a:t>
            </a:r>
            <a:r>
              <a:rPr lang="en-US" altLang="en-US"/>
              <a:t> </a:t>
            </a:r>
            <a:r>
              <a:rPr lang="en-IN" altLang="en-US"/>
              <a:t>एवं</a:t>
            </a:r>
            <a:r>
              <a:rPr lang="en-US" altLang="en-US"/>
              <a:t> </a:t>
            </a:r>
            <a:r>
              <a:rPr lang="en-IN" altLang="en-US"/>
              <a:t>भारत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दलीय</a:t>
            </a:r>
            <a:r>
              <a:rPr lang="en-US" altLang="en-US"/>
              <a:t> </a:t>
            </a:r>
            <a:r>
              <a:rPr lang="en-IN" altLang="en-US"/>
              <a:t>प्रणाली</a:t>
            </a:r>
            <a:r>
              <a:rPr lang="en-US" altLang="en-US"/>
              <a:t/>
            </a:r>
            <a:br>
              <a:rPr lang="en-US" altLang="en-US"/>
            </a:br>
            <a:endParaRPr lang="en-IN"/>
          </a:p>
        </p:txBody>
      </p:sp>
      <p:sp>
        <p:nvSpPr>
          <p:cNvPr id="1048857" name="Subtitle 104885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Parties and Party system in India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itle 10488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राजनीतिक</a:t>
            </a:r>
            <a:r>
              <a:rPr lang="en-US" altLang="en-US"/>
              <a:t> दलों की </a:t>
            </a:r>
            <a:r>
              <a:rPr lang="en-IN" altLang="en-US"/>
              <a:t>विशेषताएं</a:t>
            </a:r>
            <a:endParaRPr lang="en-IN"/>
          </a:p>
        </p:txBody>
      </p:sp>
      <p:sp>
        <p:nvSpPr>
          <p:cNvPr id="1048859" name="Content Placeholder 1048858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/>
              <a:t>संगठन</a:t>
            </a:r>
            <a:endParaRPr lang="en-IN"/>
          </a:p>
          <a:p>
            <a:endParaRPr lang="en-IN"/>
          </a:p>
          <a:p>
            <a:r>
              <a:rPr lang="en-IN" altLang="en-US"/>
              <a:t>मूल</a:t>
            </a:r>
            <a:r>
              <a:rPr lang="en-US" altLang="en-US"/>
              <a:t> </a:t>
            </a:r>
            <a:r>
              <a:rPr lang="en-IN" altLang="en-US"/>
              <a:t>सिद्धांतों</a:t>
            </a:r>
            <a:r>
              <a:rPr lang="en-US" altLang="en-US"/>
              <a:t> </a:t>
            </a:r>
            <a:r>
              <a:rPr lang="en-IN" altLang="en-US"/>
              <a:t>पर</a:t>
            </a:r>
            <a:r>
              <a:rPr lang="en-US" altLang="en-US"/>
              <a:t> </a:t>
            </a:r>
            <a:r>
              <a:rPr lang="en-IN" altLang="en-US"/>
              <a:t>सहमति</a:t>
            </a:r>
            <a:endParaRPr lang="en-IN"/>
          </a:p>
          <a:p>
            <a:endParaRPr lang="en-IN"/>
          </a:p>
          <a:p>
            <a:r>
              <a:rPr lang="en-IN" altLang="en-US"/>
              <a:t>निश्चित</a:t>
            </a:r>
            <a:r>
              <a:rPr lang="en-US" altLang="en-US"/>
              <a:t> </a:t>
            </a:r>
            <a:r>
              <a:rPr lang="en-IN" altLang="en-US"/>
              <a:t>कार्यक्रम</a:t>
            </a:r>
            <a:endParaRPr lang="en-IN"/>
          </a:p>
          <a:p>
            <a:endParaRPr lang="en-IN"/>
          </a:p>
          <a:p>
            <a:r>
              <a:rPr lang="en-IN" altLang="en-US"/>
              <a:t>शासन</a:t>
            </a:r>
            <a:r>
              <a:rPr lang="en-US" altLang="en-US"/>
              <a:t> </a:t>
            </a:r>
            <a:r>
              <a:rPr lang="en-IN" altLang="en-US"/>
              <a:t>पर</a:t>
            </a:r>
            <a:r>
              <a:rPr lang="en-US" altLang="en-US"/>
              <a:t> </a:t>
            </a:r>
            <a:r>
              <a:rPr lang="en-IN" altLang="en-US"/>
              <a:t>नियंत्रण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इच्छा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0488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1" name="Content Placeholder 1048860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/>
              <a:t>शांतिपूर्ण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संवैधानिक</a:t>
            </a:r>
            <a:r>
              <a:rPr lang="en-US" altLang="en-US"/>
              <a:t> </a:t>
            </a:r>
            <a:r>
              <a:rPr lang="en-IN" altLang="en-US"/>
              <a:t>उपायों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विश्वास</a:t>
            </a:r>
            <a:endParaRPr lang="en-IN"/>
          </a:p>
          <a:p>
            <a:endParaRPr lang="en-IN"/>
          </a:p>
          <a:p>
            <a:r>
              <a:rPr lang="en-IN" altLang="en-US"/>
              <a:t>राष्ट्रीय</a:t>
            </a:r>
            <a:r>
              <a:rPr lang="en-US" altLang="en-US"/>
              <a:t> </a:t>
            </a:r>
            <a:r>
              <a:rPr lang="en-IN" altLang="en-US"/>
              <a:t>हितों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प्रसार</a:t>
            </a:r>
            <a:endParaRPr lang="en-IN"/>
          </a:p>
          <a:p>
            <a:endParaRPr lang="en-IN"/>
          </a:p>
          <a:p>
            <a:r>
              <a:rPr lang="en-IN" altLang="en-US"/>
              <a:t>राजनीतिक</a:t>
            </a:r>
            <a:r>
              <a:rPr lang="en-US" altLang="en-US"/>
              <a:t> </a:t>
            </a:r>
            <a:r>
              <a:rPr lang="en-IN" altLang="en-US"/>
              <a:t>दल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आधार</a:t>
            </a:r>
            <a:endParaRPr lang="en-IN"/>
          </a:p>
          <a:p>
            <a:endParaRPr lang="en-IN"/>
          </a:p>
          <a:p>
            <a:r>
              <a:rPr lang="en-IN" altLang="en-US"/>
              <a:t>राजनीतिक</a:t>
            </a:r>
            <a:r>
              <a:rPr lang="en-US" altLang="en-US"/>
              <a:t> </a:t>
            </a:r>
            <a:r>
              <a:rPr lang="en-IN" altLang="en-US"/>
              <a:t>शक्ति</a:t>
            </a:r>
            <a:r>
              <a:rPr lang="en-US" altLang="en-US"/>
              <a:t> </a:t>
            </a:r>
            <a:r>
              <a:rPr lang="en-IN" altLang="en-US"/>
              <a:t>प्राप्त</a:t>
            </a:r>
            <a:r>
              <a:rPr lang="en-US" altLang="en-US"/>
              <a:t> </a:t>
            </a:r>
            <a:r>
              <a:rPr lang="en-IN" altLang="en-US"/>
              <a:t>करना</a:t>
            </a:r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Title 10488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राजनीतिक</a:t>
            </a:r>
            <a:r>
              <a:rPr lang="en-US" altLang="en-US"/>
              <a:t> दलों के </a:t>
            </a:r>
            <a:r>
              <a:rPr lang="en-IN" altLang="en-US"/>
              <a:t>कार्य</a:t>
            </a:r>
            <a:endParaRPr lang="en-IN"/>
          </a:p>
        </p:txBody>
      </p:sp>
      <p:sp>
        <p:nvSpPr>
          <p:cNvPr id="1048863" name="Content Placeholder 1048862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pPr marL="68580" indent="0">
              <a:buNone/>
            </a:pPr>
            <a:r>
              <a:rPr lang="en-IN" altLang="en-US"/>
              <a:t>सार्वजनिक</a:t>
            </a:r>
            <a:r>
              <a:rPr lang="en-US" altLang="en-US"/>
              <a:t> </a:t>
            </a:r>
            <a:r>
              <a:rPr lang="en-IN" altLang="en-US"/>
              <a:t>नीतियों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निर्माण</a:t>
            </a:r>
            <a:r>
              <a:rPr lang="en-US" altLang="en-US"/>
              <a:t> </a:t>
            </a:r>
            <a:r>
              <a:rPr lang="en-IN" altLang="en-US"/>
              <a:t>करना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/>
              <a:t>राजनीतिक</a:t>
            </a:r>
            <a:r>
              <a:rPr lang="en-US" altLang="en-US"/>
              <a:t> </a:t>
            </a:r>
            <a:r>
              <a:rPr lang="en-IN" altLang="en-US"/>
              <a:t>शिक्षा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/>
              <a:t>चुनाव</a:t>
            </a:r>
            <a:r>
              <a:rPr lang="en-US" altLang="en-US"/>
              <a:t> </a:t>
            </a:r>
            <a:r>
              <a:rPr lang="en-IN" altLang="en-US"/>
              <a:t>लड़ना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/>
              <a:t>लोकमत</a:t>
            </a:r>
            <a:r>
              <a:rPr lang="en-US" altLang="en-US"/>
              <a:t> तैयार </a:t>
            </a:r>
            <a:r>
              <a:rPr lang="en-IN" altLang="en-US"/>
              <a:t>करना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0488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5" name="Content Placeholder 1048864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/>
              <a:t>सरकार</a:t>
            </a:r>
            <a:r>
              <a:rPr lang="en-US" altLang="en-US"/>
              <a:t> </a:t>
            </a:r>
            <a:r>
              <a:rPr lang="en-IN" altLang="en-US"/>
              <a:t>बनाना</a:t>
            </a:r>
            <a:endParaRPr lang="en-IN"/>
          </a:p>
          <a:p>
            <a:endParaRPr lang="en-IN"/>
          </a:p>
          <a:p>
            <a:r>
              <a:rPr lang="en-IN" altLang="en-US"/>
              <a:t>विरोधी</a:t>
            </a:r>
            <a:r>
              <a:rPr lang="en-US" altLang="en-US"/>
              <a:t> </a:t>
            </a:r>
            <a:r>
              <a:rPr lang="en-IN" altLang="en-US"/>
              <a:t>दल</a:t>
            </a:r>
            <a:r>
              <a:rPr lang="en-US" altLang="en-US"/>
              <a:t> </a:t>
            </a:r>
            <a:r>
              <a:rPr lang="en-IN" altLang="en-US"/>
              <a:t>बनाना</a:t>
            </a:r>
            <a:endParaRPr lang="en-IN"/>
          </a:p>
          <a:p>
            <a:endParaRPr lang="en-IN"/>
          </a:p>
          <a:p>
            <a:r>
              <a:rPr lang="en-IN" altLang="en-US"/>
              <a:t>अपने</a:t>
            </a:r>
            <a:r>
              <a:rPr lang="en-US" altLang="en-US"/>
              <a:t> </a:t>
            </a:r>
            <a:r>
              <a:rPr lang="en-IN" altLang="en-US"/>
              <a:t>विधायक</a:t>
            </a:r>
            <a:r>
              <a:rPr lang="en-US" altLang="en-US"/>
              <a:t> </a:t>
            </a:r>
            <a:r>
              <a:rPr lang="en-IN" altLang="en-US"/>
              <a:t>पर</a:t>
            </a:r>
            <a:r>
              <a:rPr lang="en-US" altLang="en-US"/>
              <a:t> </a:t>
            </a:r>
            <a:r>
              <a:rPr lang="en-IN" altLang="en-US"/>
              <a:t>नियंत्रण</a:t>
            </a:r>
            <a:r>
              <a:rPr lang="en-US" altLang="en-US"/>
              <a:t> </a:t>
            </a:r>
            <a:r>
              <a:rPr lang="en-IN" altLang="en-US"/>
              <a:t>करता</a:t>
            </a:r>
            <a:r>
              <a:rPr lang="en-US" altLang="en-US"/>
              <a:t> है</a:t>
            </a:r>
            <a:endParaRPr lang="en-IN"/>
          </a:p>
          <a:p>
            <a:endParaRPr lang="en-IN"/>
          </a:p>
          <a:p>
            <a:r>
              <a:rPr lang="en-IN" altLang="en-US"/>
              <a:t>आर्थिक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सामाजिक </a:t>
            </a:r>
            <a:r>
              <a:rPr lang="en-IN" altLang="en-US"/>
              <a:t>सुधार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Title 10488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7" name="Content Placeholder 1048866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/>
              <a:t>कार्यपालिका</a:t>
            </a:r>
            <a:r>
              <a:rPr lang="en-US" altLang="en-US"/>
              <a:t> और </a:t>
            </a:r>
            <a:r>
              <a:rPr lang="en-IN" altLang="en-US"/>
              <a:t>विधानपालिका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सहयोग</a:t>
            </a:r>
            <a:r>
              <a:rPr lang="en-US" altLang="en-US"/>
              <a:t> </a:t>
            </a:r>
            <a:r>
              <a:rPr lang="en-IN" altLang="en-US"/>
              <a:t>उत्पन्न</a:t>
            </a:r>
            <a:r>
              <a:rPr lang="en-US" altLang="en-US"/>
              <a:t> </a:t>
            </a:r>
            <a:r>
              <a:rPr lang="en-IN" altLang="en-US"/>
              <a:t>करना</a:t>
            </a:r>
            <a:endParaRPr lang="en-IN"/>
          </a:p>
          <a:p>
            <a:endParaRPr lang="en-IN"/>
          </a:p>
          <a:p>
            <a:r>
              <a:rPr lang="en-IN" altLang="en-US"/>
              <a:t>जनता</a:t>
            </a:r>
            <a:r>
              <a:rPr lang="en-US" altLang="en-US"/>
              <a:t> </a:t>
            </a:r>
            <a:r>
              <a:rPr lang="en-IN" altLang="en-US"/>
              <a:t>ओर</a:t>
            </a:r>
            <a:r>
              <a:rPr lang="en-US" altLang="en-US"/>
              <a:t> </a:t>
            </a:r>
            <a:r>
              <a:rPr lang="en-IN" altLang="en-US"/>
              <a:t>सरकार</a:t>
            </a:r>
            <a:r>
              <a:rPr lang="en-US" altLang="en-US"/>
              <a:t> के </a:t>
            </a:r>
            <a:r>
              <a:rPr lang="en-IN" altLang="en-US"/>
              <a:t>बीच</a:t>
            </a:r>
            <a:r>
              <a:rPr lang="en-US" altLang="en-US"/>
              <a:t> </a:t>
            </a:r>
            <a:r>
              <a:rPr lang="en-IN" altLang="en-US"/>
              <a:t>कड़ी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काम</a:t>
            </a:r>
            <a:r>
              <a:rPr lang="en-US" altLang="en-US"/>
              <a:t> </a:t>
            </a:r>
            <a:r>
              <a:rPr lang="en-IN" altLang="en-US"/>
              <a:t>करना</a:t>
            </a:r>
            <a:endParaRPr lang="en-IN"/>
          </a:p>
          <a:p>
            <a:endParaRPr lang="en-IN"/>
          </a:p>
          <a:p>
            <a:r>
              <a:rPr lang="en-IN" altLang="en-US"/>
              <a:t>केन्द्र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इकाइयों</a:t>
            </a:r>
            <a:r>
              <a:rPr lang="en-US" altLang="en-US"/>
              <a:t> में </a:t>
            </a:r>
            <a:r>
              <a:rPr lang="en-IN" altLang="en-US"/>
              <a:t>तालमेल</a:t>
            </a:r>
            <a:r>
              <a:rPr lang="en-US" altLang="en-US"/>
              <a:t> </a:t>
            </a:r>
            <a:r>
              <a:rPr lang="en-IN" altLang="en-US"/>
              <a:t>करना</a:t>
            </a:r>
            <a:endParaRPr lang="en-IN"/>
          </a:p>
          <a:p>
            <a:endParaRPr lang="en-IN"/>
          </a:p>
          <a:p>
            <a:r>
              <a:rPr lang="en-IN" altLang="en-US"/>
              <a:t>राष्ट्रीय</a:t>
            </a:r>
            <a:r>
              <a:rPr lang="en-US" altLang="en-US"/>
              <a:t> </a:t>
            </a:r>
            <a:r>
              <a:rPr lang="en-IN" altLang="en-US"/>
              <a:t>एकता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साधन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Title 10488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9" name="Content Placeholder 104886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  <a:p>
            <a:endParaRPr lang="en-IN"/>
          </a:p>
          <a:p>
            <a:endParaRPr lang="en-IN"/>
          </a:p>
          <a:p>
            <a:r>
              <a:rPr lang="en-US"/>
              <a:t>                            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</Words>
  <Application>Microsoft Office PowerPoint</Application>
  <PresentationFormat>On-screen Show (16:9)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2</vt:lpstr>
      <vt:lpstr>Austin</vt:lpstr>
      <vt:lpstr>दल एवं भारत में दलीय प्रणाली </vt:lpstr>
      <vt:lpstr>राजनीतिक दलों की विशेषताएं</vt:lpstr>
      <vt:lpstr>PowerPoint Presentation</vt:lpstr>
      <vt:lpstr>राजनीतिक दलों के कार्य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7797e9b4bf19496691a441dbaf98ea6e</vt:lpwstr>
  </property>
</Properties>
</file>